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822" r:id="rId4"/>
    <p:sldId id="828" r:id="rId5"/>
    <p:sldId id="830" r:id="rId6"/>
    <p:sldId id="829" r:id="rId7"/>
    <p:sldId id="831" r:id="rId8"/>
    <p:sldId id="840" r:id="rId9"/>
    <p:sldId id="841" r:id="rId10"/>
    <p:sldId id="842" r:id="rId11"/>
    <p:sldId id="843" r:id="rId12"/>
    <p:sldId id="844" r:id="rId13"/>
    <p:sldId id="823" r:id="rId14"/>
    <p:sldId id="845" r:id="rId15"/>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8/8/2020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8/8/2020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8/8/2020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8/8/2020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8/8/2020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8/8/2020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8/8/2020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8/8/2020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8/8/2020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8/8/2020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8/8/2020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8/8/2020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8/8/2020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8/8/2020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8/8/2020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8/8/2020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665961"/>
            <a:ext cx="6826687" cy="2554545"/>
          </a:xfrm>
          <a:prstGeom prst="rect">
            <a:avLst/>
          </a:prstGeom>
          <a:noFill/>
        </p:spPr>
        <p:txBody>
          <a:bodyPr wrap="square" rtlCol="0">
            <a:spAutoFit/>
          </a:bodyPr>
          <a:lstStyle/>
          <a:p>
            <a:pPr algn="ctr"/>
            <a:r>
              <a:rPr lang="en-US" sz="4000" b="1" dirty="0">
                <a:latin typeface="Candara" panose="020E0502030303020204" pitchFamily="34" charset="0"/>
              </a:rPr>
              <a:t>Demonstrating Deep Devotion</a:t>
            </a:r>
          </a:p>
          <a:p>
            <a:pPr algn="ctr"/>
            <a:r>
              <a:rPr lang="en-US" sz="4000" b="1" dirty="0">
                <a:latin typeface="Candara" panose="020E0502030303020204" pitchFamily="34" charset="0"/>
              </a:rPr>
              <a:t>Mark 14:1-9</a:t>
            </a:r>
          </a:p>
          <a:p>
            <a:pPr algn="ctr"/>
            <a:r>
              <a:rPr lang="en-US" sz="4000" b="1" dirty="0">
                <a:latin typeface="Candara" panose="020E0502030303020204" pitchFamily="34" charset="0"/>
              </a:rPr>
              <a:t>(Part 3)</a:t>
            </a:r>
          </a:p>
          <a:p>
            <a:pPr algn="ctr"/>
            <a:endParaRPr lang="en-US" sz="4000" b="1" dirty="0">
              <a:latin typeface="Candara" panose="020E0502030303020204" pitchFamily="34" charset="0"/>
            </a:endParaRP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August 9,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marvel of devotion </a:t>
            </a:r>
            <a:r>
              <a:rPr lang="en-US" sz="3800" b="1" cap="none" baseline="30000" dirty="0">
                <a:solidFill>
                  <a:srgbClr val="00B0F0"/>
                </a:solidFill>
                <a:latin typeface="+mn-lt"/>
              </a:rPr>
              <a:t>(14:4-5)</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883529"/>
          </a:xfrm>
          <a:prstGeom prst="rect">
            <a:avLst/>
          </a:prstGeom>
          <a:noFill/>
        </p:spPr>
        <p:txBody>
          <a:bodyPr wrap="square" rtlCol="0">
            <a:spAutoFit/>
          </a:bodyPr>
          <a:lstStyle/>
          <a:p>
            <a:pPr marL="0" marR="0" algn="just">
              <a:lnSpc>
                <a:spcPct val="97000"/>
              </a:lnSpc>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6 But Jesus said, "Let her alone; why do you bother her? She has done a good deed to Me. 7 "For you always have the poor with you, and whenever you wish you can do good to them; but you do not always have Me. 8 "She has done what she could; she has anointed My body beforehand for the burial. 9 "Truly I say to you, wherever the gospel is preached in the whole world, what this woman has done will also be spoken of in memory of her."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9F0652C-8977-409D-ADC4-D3B3C80386E9}"/>
              </a:ext>
            </a:extLst>
          </p:cNvPr>
          <p:cNvSpPr txBox="1"/>
          <p:nvPr/>
        </p:nvSpPr>
        <p:spPr>
          <a:xfrm>
            <a:off x="267280" y="2867496"/>
            <a:ext cx="11590636" cy="2062103"/>
          </a:xfrm>
          <a:prstGeom prst="rect">
            <a:avLst/>
          </a:prstGeom>
          <a:noFill/>
        </p:spPr>
        <p:txBody>
          <a:bodyPr wrap="square" rtlCol="0">
            <a:spAutoFit/>
          </a:bodyPr>
          <a:lstStyle/>
          <a:p>
            <a:pPr marL="514350" indent="-514350" algn="just">
              <a:buAutoNum type="alphaUcPeriod"/>
            </a:pPr>
            <a:r>
              <a:rPr lang="en-US" sz="3200" dirty="0"/>
              <a:t>Devotion to Jesus is an act of beauty (6)</a:t>
            </a:r>
          </a:p>
          <a:p>
            <a:pPr marL="514350" indent="-514350" algn="just">
              <a:buAutoNum type="alphaUcPeriod"/>
            </a:pPr>
            <a:r>
              <a:rPr lang="en-US" sz="3200" dirty="0"/>
              <a:t>Devotion to Jesus is an act of immediacy (7)</a:t>
            </a:r>
          </a:p>
          <a:p>
            <a:pPr marL="514350" indent="-514350" algn="just">
              <a:buAutoNum type="alphaUcPeriod"/>
            </a:pPr>
            <a:r>
              <a:rPr lang="en-US" sz="3200" dirty="0"/>
              <a:t>Devotion to Jesus is an act of totality (8a)</a:t>
            </a:r>
          </a:p>
          <a:p>
            <a:pPr marL="514350" indent="-514350" algn="just">
              <a:buAutoNum type="alphaUcPeriod"/>
            </a:pPr>
            <a:r>
              <a:rPr lang="en-US" sz="3200" dirty="0"/>
              <a:t>Devotion to Jesus is an act of faith (8b)</a:t>
            </a:r>
          </a:p>
        </p:txBody>
      </p:sp>
    </p:spTree>
    <p:extLst>
      <p:ext uri="{BB962C8B-B14F-4D97-AF65-F5344CB8AC3E}">
        <p14:creationId xmlns:p14="http://schemas.microsoft.com/office/powerpoint/2010/main" val="35220648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9736"/>
            <a:ext cx="11590636" cy="1446550"/>
          </a:xfrm>
          <a:prstGeom prst="rect">
            <a:avLst/>
          </a:prstGeom>
          <a:noFill/>
        </p:spPr>
        <p:txBody>
          <a:bodyPr wrap="square" rtlCol="0">
            <a:spAutoFit/>
          </a:bodyPr>
          <a:lstStyle/>
          <a:p>
            <a:pPr marL="0" marR="0" algn="just">
              <a:spcBef>
                <a:spcPts val="0"/>
              </a:spcBef>
              <a:spcAft>
                <a:spcPts val="0"/>
              </a:spcAft>
            </a:pPr>
            <a:r>
              <a:rPr lang="en-US" sz="4400" i="1" dirty="0">
                <a:effectLst/>
                <a:latin typeface="Arial" panose="020B0604020202020204" pitchFamily="34" charset="0"/>
                <a:ea typeface="Times New Roman" panose="02020603050405020304" pitchFamily="18" charset="0"/>
              </a:rPr>
              <a:t>Faith – acting on what God has revealed to us, even when we do not understand it all.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619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marvel of devotion </a:t>
            </a:r>
            <a:r>
              <a:rPr lang="en-US" sz="3800" b="1" cap="none" baseline="30000" dirty="0">
                <a:solidFill>
                  <a:srgbClr val="00B0F0"/>
                </a:solidFill>
                <a:latin typeface="+mn-lt"/>
              </a:rPr>
              <a:t>(14:4-5)</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883529"/>
          </a:xfrm>
          <a:prstGeom prst="rect">
            <a:avLst/>
          </a:prstGeom>
          <a:noFill/>
        </p:spPr>
        <p:txBody>
          <a:bodyPr wrap="square" rtlCol="0">
            <a:spAutoFit/>
          </a:bodyPr>
          <a:lstStyle/>
          <a:p>
            <a:pPr marL="0" marR="0" algn="just">
              <a:lnSpc>
                <a:spcPct val="97000"/>
              </a:lnSpc>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6 But Jesus said, "Let her alone; why do you bother her? She has done a good deed to Me. 7 "For you always have the poor with you, and whenever you wish you can do good to them; but you do not always have Me. 8 "She has done what she could; she has anointed My body beforehand for the burial. 9 "Truly I say to you, wherever the gospel is preached in the whole world, what this woman has done will also be spoken of in memory of her."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9F0652C-8977-409D-ADC4-D3B3C80386E9}"/>
              </a:ext>
            </a:extLst>
          </p:cNvPr>
          <p:cNvSpPr txBox="1"/>
          <p:nvPr/>
        </p:nvSpPr>
        <p:spPr>
          <a:xfrm>
            <a:off x="267280" y="2867496"/>
            <a:ext cx="11590636" cy="2554545"/>
          </a:xfrm>
          <a:prstGeom prst="rect">
            <a:avLst/>
          </a:prstGeom>
          <a:noFill/>
        </p:spPr>
        <p:txBody>
          <a:bodyPr wrap="square" rtlCol="0">
            <a:spAutoFit/>
          </a:bodyPr>
          <a:lstStyle/>
          <a:p>
            <a:pPr marL="514350" indent="-514350" algn="just">
              <a:buAutoNum type="alphaUcPeriod"/>
            </a:pPr>
            <a:r>
              <a:rPr lang="en-US" sz="3200" dirty="0"/>
              <a:t>Devotion to Jesus is an act of beauty (6)</a:t>
            </a:r>
          </a:p>
          <a:p>
            <a:pPr marL="514350" indent="-514350" algn="just">
              <a:buAutoNum type="alphaUcPeriod"/>
            </a:pPr>
            <a:r>
              <a:rPr lang="en-US" sz="3200" dirty="0"/>
              <a:t>Devotion to Jesus is an act of immediacy (7)</a:t>
            </a:r>
          </a:p>
          <a:p>
            <a:pPr marL="514350" indent="-514350" algn="just">
              <a:buAutoNum type="alphaUcPeriod"/>
            </a:pPr>
            <a:r>
              <a:rPr lang="en-US" sz="3200" dirty="0"/>
              <a:t>Devotion to Jesus is an act of totality (8a)</a:t>
            </a:r>
          </a:p>
          <a:p>
            <a:pPr marL="514350" indent="-514350" algn="just">
              <a:buAutoNum type="alphaUcPeriod"/>
            </a:pPr>
            <a:r>
              <a:rPr lang="en-US" sz="3200" dirty="0"/>
              <a:t>Devotion to Jesus is an act of faith (8b)</a:t>
            </a:r>
          </a:p>
          <a:p>
            <a:pPr marL="514350" indent="-514350" algn="just">
              <a:buAutoNum type="alphaUcPeriod"/>
            </a:pPr>
            <a:r>
              <a:rPr lang="en-US" sz="3200" dirty="0"/>
              <a:t>Devotion to Jesus is an act of memorial (9)</a:t>
            </a:r>
          </a:p>
        </p:txBody>
      </p:sp>
    </p:spTree>
    <p:extLst>
      <p:ext uri="{BB962C8B-B14F-4D97-AF65-F5344CB8AC3E}">
        <p14:creationId xmlns:p14="http://schemas.microsoft.com/office/powerpoint/2010/main" val="255021342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6:10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77644"/>
            <a:ext cx="11590636" cy="2554545"/>
          </a:xfrm>
          <a:prstGeom prst="rect">
            <a:avLst/>
          </a:prstGeom>
          <a:noFill/>
        </p:spPr>
        <p:txBody>
          <a:bodyPr wrap="square" rtlCol="0">
            <a:spAutoFit/>
          </a:bodyPr>
          <a:lstStyle/>
          <a:p>
            <a:pPr algn="just"/>
            <a:r>
              <a:rPr lang="en-US" sz="4000" i="1" dirty="0"/>
              <a:t>“For God is not unjust so as to forget your work and the love which you have shown toward His name, in having ministered and in still ministering to the saints.” </a:t>
            </a:r>
            <a:endParaRPr lang="en-US" sz="4000" dirty="0"/>
          </a:p>
        </p:txBody>
      </p:sp>
    </p:spTree>
    <p:extLst>
      <p:ext uri="{BB962C8B-B14F-4D97-AF65-F5344CB8AC3E}">
        <p14:creationId xmlns:p14="http://schemas.microsoft.com/office/powerpoint/2010/main" val="3558482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665961"/>
            <a:ext cx="6826687" cy="2554545"/>
          </a:xfrm>
          <a:prstGeom prst="rect">
            <a:avLst/>
          </a:prstGeom>
          <a:noFill/>
        </p:spPr>
        <p:txBody>
          <a:bodyPr wrap="square" rtlCol="0">
            <a:spAutoFit/>
          </a:bodyPr>
          <a:lstStyle/>
          <a:p>
            <a:pPr algn="ctr"/>
            <a:r>
              <a:rPr lang="en-US" sz="4000" b="1" dirty="0">
                <a:latin typeface="Candara" panose="020E0502030303020204" pitchFamily="34" charset="0"/>
              </a:rPr>
              <a:t>Demonstrating Deep Devotion</a:t>
            </a:r>
          </a:p>
          <a:p>
            <a:pPr algn="ctr"/>
            <a:r>
              <a:rPr lang="en-US" sz="4000" b="1" dirty="0">
                <a:latin typeface="Candara" panose="020E0502030303020204" pitchFamily="34" charset="0"/>
              </a:rPr>
              <a:t>Mark 14:1-9</a:t>
            </a:r>
          </a:p>
          <a:p>
            <a:pPr algn="ctr"/>
            <a:r>
              <a:rPr lang="en-US" sz="4000" b="1" dirty="0">
                <a:latin typeface="Candara" panose="020E0502030303020204" pitchFamily="34" charset="0"/>
              </a:rPr>
              <a:t>(Part 3)</a:t>
            </a:r>
          </a:p>
          <a:p>
            <a:pPr algn="ctr"/>
            <a:endParaRPr lang="en-US" sz="4000" b="1" dirty="0">
              <a:latin typeface="Candara" panose="020E0502030303020204" pitchFamily="34" charset="0"/>
            </a:endParaRP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August 9, 2020</a:t>
            </a:r>
          </a:p>
        </p:txBody>
      </p:sp>
    </p:spTree>
    <p:extLst>
      <p:ext uri="{BB962C8B-B14F-4D97-AF65-F5344CB8AC3E}">
        <p14:creationId xmlns:p14="http://schemas.microsoft.com/office/powerpoint/2010/main" val="297675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2280"/>
            <a:ext cx="11590636" cy="534697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Now the Passover and Unleavened Bread were two days away; and the chief priests and the scribes were seeking how to seize Him by stealth and kill Him; 2 for they were saying, "Not during the festival, otherwise there might be a riot of the people." 3 While He was in Bethany at the home of Simon the leper, and reclining at the table, there came a woman with an alabaster vial of very costly perfume of pure nard; and she broke the vial and poured it over His head. 4 But some were indignantly remarking to one another, "Why has this perfume been wasted? 5 "For this perfume might have been sold for over three hundred denarii, and the money given to the poor." And they were scolding her.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14:6-9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2280"/>
            <a:ext cx="11590636" cy="343619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6 But Jesus said, "Let her alone; why do you bother her? She has done a good deed to Me. 7 "For you always have the poor with you, and whenever you wish you can do good to them; but you do not always have Me. 8 "She has done what she could; she has anointed My body beforehand for the burial. 9 "Truly I say to you, wherever the gospel is preached in the whole world, what this woman has done will also be spoken of in memory of her."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7934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method of devotion </a:t>
            </a:r>
            <a:r>
              <a:rPr lang="en-US" sz="3800" b="1" cap="none" baseline="30000" dirty="0">
                <a:solidFill>
                  <a:srgbClr val="00B0F0"/>
                </a:solidFill>
                <a:latin typeface="+mn-lt"/>
              </a:rPr>
              <a:t>(14:3)</a:t>
            </a:r>
          </a:p>
          <a:p>
            <a:pPr marL="857250" indent="-857250" algn="just">
              <a:buClr>
                <a:srgbClr val="00B0F0"/>
              </a:buClr>
              <a:buSzPct val="100000"/>
              <a:buFont typeface="+mj-lt"/>
              <a:buAutoNum type="romanUcPeriod"/>
            </a:pPr>
            <a:r>
              <a:rPr lang="en-US" sz="3800" b="1" cap="none" dirty="0">
                <a:solidFill>
                  <a:srgbClr val="00B0F0"/>
                </a:solidFill>
                <a:latin typeface="+mn-lt"/>
              </a:rPr>
              <a:t>The misunderstanding of devotion </a:t>
            </a:r>
            <a:r>
              <a:rPr lang="en-US" sz="3800" b="1" cap="none" baseline="30000" dirty="0">
                <a:solidFill>
                  <a:srgbClr val="00B0F0"/>
                </a:solidFill>
                <a:latin typeface="+mn-lt"/>
              </a:rPr>
              <a:t>(14:4-5)</a:t>
            </a:r>
          </a:p>
        </p:txBody>
      </p:sp>
    </p:spTree>
    <p:extLst>
      <p:ext uri="{BB962C8B-B14F-4D97-AF65-F5344CB8AC3E}">
        <p14:creationId xmlns:p14="http://schemas.microsoft.com/office/powerpoint/2010/main" val="370477098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Beneath the cross of Jesus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9736"/>
            <a:ext cx="11590636" cy="2308324"/>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Upon the cross of Jesus, mine eye at times can see</a:t>
            </a:r>
            <a:br>
              <a:rPr lang="en-US" sz="3600" i="1" dirty="0">
                <a:effectLst/>
                <a:latin typeface="Calibri" panose="020F0502020204030204" pitchFamily="34" charset="0"/>
                <a:ea typeface="Calibri" panose="020F0502020204030204" pitchFamily="34" charset="0"/>
                <a:cs typeface="Times New Roman" panose="02020603050405020304" pitchFamily="18" charset="0"/>
              </a:rPr>
            </a:br>
            <a:r>
              <a:rPr lang="en-US" sz="3600" i="1" dirty="0">
                <a:effectLst/>
                <a:latin typeface="Calibri" panose="020F0502020204030204" pitchFamily="34" charset="0"/>
                <a:ea typeface="Calibri" panose="020F0502020204030204" pitchFamily="34" charset="0"/>
                <a:cs typeface="Times New Roman" panose="02020603050405020304" pitchFamily="18" charset="0"/>
              </a:rPr>
              <a:t>the very dying form of One, who suffered there for me:</a:t>
            </a:r>
            <a:br>
              <a:rPr lang="en-US" sz="3600" i="1" dirty="0">
                <a:effectLst/>
                <a:latin typeface="Calibri" panose="020F0502020204030204" pitchFamily="34" charset="0"/>
                <a:ea typeface="Calibri" panose="020F0502020204030204" pitchFamily="34" charset="0"/>
                <a:cs typeface="Times New Roman" panose="02020603050405020304" pitchFamily="18" charset="0"/>
              </a:rPr>
            </a:br>
            <a:r>
              <a:rPr lang="en-US" sz="3600" i="1" dirty="0">
                <a:effectLst/>
                <a:latin typeface="Calibri" panose="020F0502020204030204" pitchFamily="34" charset="0"/>
                <a:ea typeface="Calibri" panose="020F0502020204030204" pitchFamily="34" charset="0"/>
                <a:cs typeface="Times New Roman" panose="02020603050405020304" pitchFamily="18" charset="0"/>
              </a:rPr>
              <a:t>and from my stricken heart with tears, two wonders I confess,</a:t>
            </a:r>
            <a:br>
              <a:rPr lang="en-US" sz="3600" i="1" dirty="0">
                <a:effectLst/>
                <a:latin typeface="Calibri" panose="020F0502020204030204" pitchFamily="34" charset="0"/>
                <a:ea typeface="Calibri" panose="020F0502020204030204" pitchFamily="34" charset="0"/>
                <a:cs typeface="Times New Roman" panose="02020603050405020304" pitchFamily="18" charset="0"/>
              </a:rPr>
            </a:br>
            <a:r>
              <a:rPr lang="en-US" sz="3600" i="1" dirty="0">
                <a:effectLst/>
                <a:latin typeface="Calibri" panose="020F0502020204030204" pitchFamily="34" charset="0"/>
                <a:ea typeface="Calibri" panose="020F0502020204030204" pitchFamily="34" charset="0"/>
                <a:cs typeface="Times New Roman" panose="02020603050405020304" pitchFamily="18" charset="0"/>
              </a:rPr>
              <a:t>the wonders of redeeming love; and my unworthiness.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243126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marvel of devotion </a:t>
            </a:r>
            <a:r>
              <a:rPr lang="en-US" sz="3800" b="1" cap="none" baseline="30000" dirty="0">
                <a:solidFill>
                  <a:srgbClr val="00B0F0"/>
                </a:solidFill>
                <a:latin typeface="+mn-lt"/>
              </a:rPr>
              <a:t>(14:4-5)</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883529"/>
          </a:xfrm>
          <a:prstGeom prst="rect">
            <a:avLst/>
          </a:prstGeom>
          <a:noFill/>
        </p:spPr>
        <p:txBody>
          <a:bodyPr wrap="square" rtlCol="0">
            <a:spAutoFit/>
          </a:bodyPr>
          <a:lstStyle/>
          <a:p>
            <a:pPr marL="0" marR="0" algn="just">
              <a:lnSpc>
                <a:spcPct val="97000"/>
              </a:lnSpc>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6 But Jesus said, "Let her alone; why do you bother her? She has done a good deed to Me. 7 "For you always have the poor with you, and whenever you wish you can do good to them; but you do not always have Me. 8 "She has done what she could; she has anointed My body beforehand for the burial. 9 "Truly I say to you, wherever the gospel is preached in the whole world, what this woman has done will also be spoken of in memory of her."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9F0652C-8977-409D-ADC4-D3B3C80386E9}"/>
              </a:ext>
            </a:extLst>
          </p:cNvPr>
          <p:cNvSpPr txBox="1"/>
          <p:nvPr/>
        </p:nvSpPr>
        <p:spPr>
          <a:xfrm>
            <a:off x="267280" y="2867496"/>
            <a:ext cx="11590636" cy="584775"/>
          </a:xfrm>
          <a:prstGeom prst="rect">
            <a:avLst/>
          </a:prstGeom>
          <a:noFill/>
        </p:spPr>
        <p:txBody>
          <a:bodyPr wrap="square" rtlCol="0">
            <a:spAutoFit/>
          </a:bodyPr>
          <a:lstStyle/>
          <a:p>
            <a:pPr marL="514350" indent="-514350" algn="just">
              <a:buAutoNum type="alphaUcPeriod"/>
            </a:pPr>
            <a:r>
              <a:rPr lang="en-US" sz="3200" dirty="0"/>
              <a:t>Devotion to Jesus is an act of beauty (6)</a:t>
            </a:r>
          </a:p>
        </p:txBody>
      </p:sp>
    </p:spTree>
    <p:extLst>
      <p:ext uri="{BB962C8B-B14F-4D97-AF65-F5344CB8AC3E}">
        <p14:creationId xmlns:p14="http://schemas.microsoft.com/office/powerpoint/2010/main" val="5601457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“Good Deeds”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9736"/>
            <a:ext cx="11590636" cy="3970318"/>
          </a:xfrm>
          <a:prstGeom prst="rect">
            <a:avLst/>
          </a:prstGeom>
          <a:noFill/>
        </p:spPr>
        <p:txBody>
          <a:bodyPr wrap="square" rtlCol="0">
            <a:spAutoFit/>
          </a:bodyPr>
          <a:lstStyle/>
          <a:p>
            <a:pPr marL="0" marR="0" algn="just">
              <a:spcBef>
                <a:spcPts val="0"/>
              </a:spcBef>
              <a:spcAft>
                <a:spcPts val="0"/>
              </a:spcAft>
            </a:pPr>
            <a:r>
              <a:rPr lang="en-US" sz="3600" dirty="0">
                <a:effectLst/>
                <a:latin typeface="Arial" panose="020B0604020202020204" pitchFamily="34" charset="0"/>
                <a:ea typeface="Times New Roman" panose="02020603050405020304" pitchFamily="18" charset="0"/>
              </a:rPr>
              <a:t>Titus 3:14 - </a:t>
            </a:r>
            <a:r>
              <a:rPr lang="en-US" sz="3600" i="1" dirty="0">
                <a:effectLst/>
                <a:latin typeface="Calibri" panose="020F0502020204030204" pitchFamily="34" charset="0"/>
                <a:ea typeface="Times New Roman" panose="02020603050405020304" pitchFamily="18" charset="0"/>
              </a:rPr>
              <a:t>“Our people must also learn to engage in good [beautiful] deeds to meet pressing needs, so that they will not be unfruitful.” </a:t>
            </a:r>
            <a:r>
              <a:rPr lang="en-US" sz="3600" dirty="0">
                <a:effectLst/>
                <a:latin typeface="Arial" panose="020B0604020202020204" pitchFamily="34" charset="0"/>
                <a:ea typeface="Times New Roman" panose="02020603050405020304" pitchFamily="18" charset="0"/>
              </a:rPr>
              <a:t> </a:t>
            </a:r>
          </a:p>
          <a:p>
            <a:pPr marL="0" marR="0" algn="just">
              <a:spcBef>
                <a:spcPts val="0"/>
              </a:spcBef>
              <a:spcAft>
                <a:spcPts val="0"/>
              </a:spcAft>
            </a:pPr>
            <a:endParaRPr lang="en-US" sz="3600" dirty="0">
              <a:latin typeface="Arial" panose="020B0604020202020204" pitchFamily="34" charset="0"/>
              <a:ea typeface="Times New Roman" panose="02020603050405020304" pitchFamily="18" charset="0"/>
            </a:endParaRPr>
          </a:p>
          <a:p>
            <a:pPr marL="0" marR="0" algn="just">
              <a:spcBef>
                <a:spcPts val="0"/>
              </a:spcBef>
              <a:spcAft>
                <a:spcPts val="0"/>
              </a:spcAft>
            </a:pPr>
            <a:r>
              <a:rPr lang="en-US" sz="3600" dirty="0">
                <a:effectLst/>
                <a:latin typeface="Arial" panose="020B0604020202020204" pitchFamily="34" charset="0"/>
                <a:ea typeface="Times New Roman" panose="02020603050405020304" pitchFamily="18" charset="0"/>
              </a:rPr>
              <a:t>Matthew 5:16 - </a:t>
            </a:r>
            <a:r>
              <a:rPr lang="en-US" sz="3600" i="1" dirty="0">
                <a:effectLst/>
                <a:latin typeface="Calibri" panose="020F0502020204030204" pitchFamily="34" charset="0"/>
                <a:ea typeface="Times New Roman" panose="02020603050405020304" pitchFamily="18" charset="0"/>
              </a:rPr>
              <a:t>Let your light shine before men in such a way that they may see your good works [beautiful deeds], and glorify your Father who is in heaven.</a:t>
            </a:r>
            <a:endParaRPr lang="en-US" sz="3600" i="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13610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marvel of devotion </a:t>
            </a:r>
            <a:r>
              <a:rPr lang="en-US" sz="3800" b="1" cap="none" baseline="30000" dirty="0">
                <a:solidFill>
                  <a:srgbClr val="00B0F0"/>
                </a:solidFill>
                <a:latin typeface="+mn-lt"/>
              </a:rPr>
              <a:t>(14:4-5)</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883529"/>
          </a:xfrm>
          <a:prstGeom prst="rect">
            <a:avLst/>
          </a:prstGeom>
          <a:noFill/>
        </p:spPr>
        <p:txBody>
          <a:bodyPr wrap="square" rtlCol="0">
            <a:spAutoFit/>
          </a:bodyPr>
          <a:lstStyle/>
          <a:p>
            <a:pPr marL="0" marR="0" algn="just">
              <a:lnSpc>
                <a:spcPct val="97000"/>
              </a:lnSpc>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6 But Jesus said, "Let her alone; why do you bother her? She has done a good deed to Me. 7 "For you always have the poor with you, and whenever you wish you can do good to them; but you do not always have Me. 8 "She has done what she could; she has anointed My body beforehand for the burial. 9 "Truly I say to you, wherever the gospel is preached in the whole world, what this woman has done will also be spoken of in memory of her."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9F0652C-8977-409D-ADC4-D3B3C80386E9}"/>
              </a:ext>
            </a:extLst>
          </p:cNvPr>
          <p:cNvSpPr txBox="1"/>
          <p:nvPr/>
        </p:nvSpPr>
        <p:spPr>
          <a:xfrm>
            <a:off x="267280" y="2867496"/>
            <a:ext cx="11590636" cy="1077218"/>
          </a:xfrm>
          <a:prstGeom prst="rect">
            <a:avLst/>
          </a:prstGeom>
          <a:noFill/>
        </p:spPr>
        <p:txBody>
          <a:bodyPr wrap="square" rtlCol="0">
            <a:spAutoFit/>
          </a:bodyPr>
          <a:lstStyle/>
          <a:p>
            <a:pPr marL="514350" indent="-514350" algn="just">
              <a:buAutoNum type="alphaUcPeriod"/>
            </a:pPr>
            <a:r>
              <a:rPr lang="en-US" sz="3200" dirty="0"/>
              <a:t>Devotion to Jesus is an act of beauty (6)</a:t>
            </a:r>
          </a:p>
          <a:p>
            <a:pPr marL="514350" indent="-514350" algn="just">
              <a:buAutoNum type="alphaUcPeriod"/>
            </a:pPr>
            <a:r>
              <a:rPr lang="en-US" sz="3200" dirty="0"/>
              <a:t>Devotion to Jesus is an act of immediacy (7)</a:t>
            </a:r>
          </a:p>
        </p:txBody>
      </p:sp>
    </p:spTree>
    <p:extLst>
      <p:ext uri="{BB962C8B-B14F-4D97-AF65-F5344CB8AC3E}">
        <p14:creationId xmlns:p14="http://schemas.microsoft.com/office/powerpoint/2010/main" val="31678476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9736"/>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Arial" panose="020B0604020202020204" pitchFamily="34" charset="0"/>
                <a:ea typeface="Times New Roman" panose="02020603050405020304" pitchFamily="18" charset="0"/>
              </a:rPr>
              <a:t>Jesus did not come to solve all the economic, political, and social problems of our world; rather He came to save us from the wrath of God our sins deserve</a:t>
            </a:r>
            <a:r>
              <a:rPr lang="en-US" sz="4000" dirty="0">
                <a:effectLst/>
                <a:latin typeface="Arial" panose="020B0604020202020204" pitchFamily="34" charset="0"/>
                <a:ea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57258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8556</TotalTime>
  <Words>1130</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131</cp:revision>
  <cp:lastPrinted>2020-05-22T15:03:41Z</cp:lastPrinted>
  <dcterms:created xsi:type="dcterms:W3CDTF">2019-06-22T19:37:39Z</dcterms:created>
  <dcterms:modified xsi:type="dcterms:W3CDTF">2020-08-08T20:55:37Z</dcterms:modified>
</cp:coreProperties>
</file>